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Облачнос, осадки, днем временами сильные осадки (дождь, снег). Гололед.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7-12, утром и днем порывы 15-20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3-5, днем 0-2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9-14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20244</TotalTime>
  <Words>548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4664</cp:revision>
  <cp:lastPrinted>2021-07-01T03:56:27Z</cp:lastPrinted>
  <dcterms:created xsi:type="dcterms:W3CDTF">2018-03-27T06:03:00Z</dcterms:created>
  <dcterms:modified xsi:type="dcterms:W3CDTF">2025-01-21T07:47:56Z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