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81831267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снег, метель. Ветер юго-западный 9-14,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15-20, днем временами 25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днем 9-11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снег,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метель. Ветер северо-западный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января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9603883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24418</TotalTime>
  <Words>600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4513</cp:revision>
  <cp:lastPrinted>2021-07-01T03:56:27Z</cp:lastPrinted>
  <dcterms:created xsi:type="dcterms:W3CDTF">2018-03-27T06:03:00Z</dcterms:created>
  <dcterms:modified xsi:type="dcterms:W3CDTF">2025-01-21T08:58:39Z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