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92904673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1297395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сильные осадки (дождь, снег), низовая метель, гололед. Ветер юго-западный с переходом на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порывы 25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143116"/>
            <a:ext cx="4500594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13996</TotalTime>
  <Words>632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3422</cp:revision>
  <cp:lastPrinted>2021-07-01T03:56:27Z</cp:lastPrinted>
  <dcterms:created xsi:type="dcterms:W3CDTF">2018-03-27T06:03:00Z</dcterms:created>
  <dcterms:modified xsi:type="dcterms:W3CDTF">2025-01-21T07:31:21Z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