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5564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днем снег, метель. Ветер северо-западный 9-14, днем порывы 15-20 м/с. Температура воздуха ночью 22-24, 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108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25332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4469</cp:revision>
  <cp:lastPrinted>2021-07-01T03:56:27Z</cp:lastPrinted>
  <dcterms:created xsi:type="dcterms:W3CDTF">2018-03-27T06:03:00Z</dcterms:created>
  <dcterms:modified xsi:type="dcterms:W3CDTF">2025-01-21T08:06:27Z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