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7" d="100"/>
          <a:sy n="107" d="100"/>
        </p:scale>
        <p:origin x="294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12930703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января 202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6" y="380411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21 января 202</a:t>
            </a:r>
            <a:r>
              <a:rPr lang="" altLang="ru-RU" sz="1200" b="1" dirty="0" smtClean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осадки (дождь, снег), метель, гололед. Ветер южный, юго-западный 9-14, порывы 15-20, временами 25 м/с. Температура воздуха ночью и 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0-2° тепла</a:t>
            </a:r>
            <a:r>
              <a:rPr lang="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23 января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23 января</a:t>
            </a:r>
          </a:p>
          <a:p>
            <a:pPr lvl="0" indent="177800" algn="just">
              <a:defRPr/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осадк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западный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7-12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-1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78636" y="2373742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19964" y="3388619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00806672"/>
              </p:ext>
            </p:extLst>
          </p:nvPr>
        </p:nvGraphicFramePr>
        <p:xfrm>
          <a:off x="4983856" y="4265783"/>
          <a:ext cx="4691064" cy="18159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620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1,239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2254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0,451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Эрнст Л.В.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18687</TotalTime>
  <Words>611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3127</cp:revision>
  <cp:lastPrinted>2021-10-14T11:15:53Z</cp:lastPrinted>
  <dcterms:created xsi:type="dcterms:W3CDTF">2018-03-27T06:03:00Z</dcterms:created>
  <dcterms:modified xsi:type="dcterms:W3CDTF">2025-01-21T08:42:20Z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