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875" y="-12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62852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снег, метель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северо-западный 15-20, порывы 23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25-27, днем 22-24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метель. Ветер северо-западный 9-14, порывы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26-28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17824</TotalTime>
  <Words>639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6058</cp:revision>
  <cp:lastPrinted>2021-07-01T03:56:27Z</cp:lastPrinted>
  <dcterms:created xsi:type="dcterms:W3CDTF">2018-03-27T06:03:00Z</dcterms:created>
  <dcterms:modified xsi:type="dcterms:W3CDTF">2025-01-21T07:22:12Z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