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2" d="100"/>
          <a:sy n="82" d="100"/>
        </p:scale>
        <p:origin x="84" y="82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90CBE7D-B61B-4C64-B3FA-63FB2FED71E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7511919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8FF2C-492E-4264-BBC1-64BE170BC1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27EF6-20F1-4F10-86DD-EF79576A39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86FF-BB29-4A4D-A7FC-E1717228DB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210E4-D5D6-4F18-8F88-318913D470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6AE5A-9AD1-4597-AD75-CDFFA53D0B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B978E-18C4-459B-B1DB-24C7955F1F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FCFC0-C9B3-48B4-B258-5209C0A1F4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67CDE-ABC5-495E-9603-A78BC26815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45FD1-0DEF-41C6-A243-08B9EE0875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10151-CFB9-43D5-A9AC-8C40F25131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E30B8-8CF2-45E8-932D-5B3993D3FB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FCDA48A-B3E1-45B5-89B3-ED3B1F17F2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21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21 января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2187" y="153495"/>
            <a:ext cx="4945063" cy="201593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22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21</a:t>
            </a:r>
            <a:r>
              <a:rPr lang="ru-RU" altLang="ru-RU" sz="1100" b="1" dirty="0">
                <a:solidFill>
                  <a:schemeClr val="tx1"/>
                </a:solidFill>
              </a:rPr>
              <a:t> 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22</a:t>
            </a:r>
            <a:r>
              <a:rPr lang="ru-RU" altLang="ru-RU" sz="1100" b="1" dirty="0">
                <a:solidFill>
                  <a:schemeClr val="tx1"/>
                </a:solidFill>
              </a:rPr>
              <a:t>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блачно</a:t>
            </a:r>
            <a:r>
              <a:rPr lang="ru-RU" dirty="0">
                <a:solidFill>
                  <a:schemeClr val="tx1"/>
                </a:solidFill>
              </a:rPr>
              <a:t>, утром и днем осадки, временами сильные (преимущественно снег). Временами туман, гололед, на дорогах снежный накат. Ветер северо-западный 2-7 м/с. Температура воздуха ночью и днем 1-3 мороза, днем с дальнейшим понижением.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23 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22</a:t>
            </a:r>
            <a:r>
              <a:rPr lang="ru-RU" altLang="ru-RU" sz="1100" b="1" dirty="0">
                <a:solidFill>
                  <a:schemeClr val="tx1"/>
                </a:solidFill>
              </a:rPr>
              <a:t> 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23 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</a:t>
            </a:r>
            <a:r>
              <a:rPr lang="ru-RU" sz="1100" dirty="0" smtClean="0">
                <a:solidFill>
                  <a:schemeClr val="tx1"/>
                </a:solidFill>
              </a:rPr>
              <a:t>, временами снег, туман, </a:t>
            </a:r>
            <a:r>
              <a:rPr lang="ru-RU" sz="1100" dirty="0">
                <a:solidFill>
                  <a:schemeClr val="tx1"/>
                </a:solidFill>
              </a:rPr>
              <a:t>гололед. Ветер </a:t>
            </a:r>
            <a:r>
              <a:rPr lang="kk-KZ" sz="1100" dirty="0">
                <a:solidFill>
                  <a:schemeClr val="tx1"/>
                </a:solidFill>
              </a:rPr>
              <a:t>северо-западный </a:t>
            </a:r>
            <a:r>
              <a:rPr lang="kk-KZ" sz="1100" dirty="0" smtClean="0">
                <a:solidFill>
                  <a:schemeClr val="tx1"/>
                </a:solidFill>
              </a:rPr>
              <a:t>2-7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532978"/>
              </p:ext>
            </p:extLst>
          </p:nvPr>
        </p:nvGraphicFramePr>
        <p:xfrm>
          <a:off x="4818063" y="4100513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22</a:t>
              </a:r>
              <a:r>
                <a:rPr lang="ru-RU" altLang="ru-RU" b="1" dirty="0">
                  <a:solidFill>
                    <a:schemeClr val="tx1"/>
                  </a:solidFill>
                </a:rPr>
                <a:t> 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23 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выш</a:t>
              </a:r>
              <a:r>
                <a:rPr lang="ru-RU" altLang="en-US" b="1" dirty="0" err="1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енный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21</a:t>
              </a:r>
              <a:r>
                <a:rPr lang="ru-RU" altLang="ru-RU" b="1">
                  <a:solidFill>
                    <a:schemeClr val="tx1"/>
                  </a:solidFill>
                </a:rPr>
                <a:t> января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53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Улжабаева Е.Н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. 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23306</TotalTime>
  <Words>797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5490</cp:revision>
  <cp:lastPrinted>2021-07-01T09:11:30Z</cp:lastPrinted>
  <dcterms:created xsi:type="dcterms:W3CDTF">2018-03-27T06:03:00Z</dcterms:created>
  <dcterms:modified xsi:type="dcterms:W3CDTF">2025-01-21T06:21:11Z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