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5956706"/>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21</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қаңтар</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22</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Солтүстік-б</a:t>
            </a:r>
            <a:r>
              <a:rPr lang="kk-KZ" sz="1200" kern="1400" dirty="0">
                <a:solidFill>
                  <a:srgbClr val="000000"/>
                </a:solidFill>
                <a:latin typeface="Times New Roman" panose="02020603050405020304" pitchFamily="18" charset="0"/>
                <a:ea typeface="Times New Roman" panose="02020603050405020304" pitchFamily="18" charset="0"/>
              </a:rPr>
              <a:t>атыстан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latin typeface="Times New Roman" panose="02020603050405020304" pitchFamily="18" charset="0"/>
                <a:cs typeface="Times New Roman" panose="02020603050405020304" pitchFamily="18" charset="0"/>
              </a:rPr>
              <a:t>, күші 9-14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екпіні </a:t>
            </a:r>
            <a:r>
              <a:rPr lang="ru-RU" sz="1200" dirty="0" smtClean="0">
                <a:latin typeface="Times New Roman" panose="02020603050405020304" pitchFamily="18" charset="0"/>
                <a:cs typeface="Times New Roman" panose="02020603050405020304" pitchFamily="18" charset="0"/>
              </a:rPr>
              <a:t>15-20</a:t>
            </a:r>
            <a:r>
              <a:rPr lang="ru-RU" sz="1200" dirty="0" smtClean="0">
                <a:solidFill>
                  <a:prstClr val="black"/>
                </a:solidFill>
                <a:latin typeface="Times New Roman" panose="02020603050405020304" pitchFamily="18" charset="0"/>
                <a:cs typeface="Times New Roman" panose="02020603050405020304" pitchFamily="18" charset="0"/>
              </a:rPr>
              <a:t>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22-24,</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17-19</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қаңтар</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23 </a:t>
            </a:r>
            <a:r>
              <a:rPr lang="kk-KZ" sz="12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a:latin typeface="Times New Roman" panose="02020603050405020304" pitchFamily="18" charset="0"/>
                <a:cs typeface="Times New Roman" panose="02020603050405020304" pitchFamily="18" charset="0"/>
              </a:rPr>
              <a:t>С</a:t>
            </a:r>
            <a:r>
              <a:rPr lang="ru-RU" sz="1200" dirty="0" smtClean="0">
                <a:latin typeface="Times New Roman" panose="02020603050405020304" pitchFamily="18" charset="0"/>
                <a:cs typeface="Times New Roman" panose="02020603050405020304" pitchFamily="18" charset="0"/>
              </a:rPr>
              <a:t>олтүстік-</a:t>
            </a:r>
            <a:r>
              <a:rPr lang="ru-RU" sz="1200" dirty="0" smtClean="0">
                <a:solidFill>
                  <a:prstClr val="black"/>
                </a:solidFill>
                <a:latin typeface="Times New Roman" panose="02020603050405020304" pitchFamily="18" charset="0"/>
                <a:cs typeface="Times New Roman" panose="02020603050405020304" pitchFamily="18" charset="0"/>
              </a:rPr>
              <a:t>б</a:t>
            </a:r>
            <a:r>
              <a:rPr lang="kk-KZ" sz="1200" kern="1400" dirty="0" smtClean="0">
                <a:solidFill>
                  <a:srgbClr val="000000"/>
                </a:solidFill>
                <a:latin typeface="Times New Roman" panose="02020603050405020304" pitchFamily="18" charset="0"/>
                <a:ea typeface="Times New Roman" panose="02020603050405020304" pitchFamily="18" charset="0"/>
              </a:rPr>
              <a:t>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күші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25-27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773529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қаңтар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22 </a:t>
            </a:r>
            <a:r>
              <a:rPr lang="ru-RU" sz="1200" dirty="0">
                <a:solidFill>
                  <a:prstClr val="black"/>
                </a:solidFill>
                <a:latin typeface="Times New Roman" panose="02020603050405020304" pitchFamily="18" charset="0"/>
                <a:cs typeface="Times New Roman" panose="02020603050405020304" pitchFamily="18" charset="0"/>
              </a:rPr>
              <a:t>қаңтар,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23 </a:t>
            </a:r>
            <a:r>
              <a:rPr lang="ru-RU" sz="1200" dirty="0">
                <a:solidFill>
                  <a:prstClr val="black"/>
                </a:solidFill>
                <a:latin typeface="Times New Roman" panose="02020603050405020304" pitchFamily="18" charset="0"/>
                <a:cs typeface="Times New Roman" panose="02020603050405020304" pitchFamily="18" charset="0"/>
              </a:rPr>
              <a:t>қаңтар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22526</TotalTime>
  <Words>585</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4474</cp:revision>
  <cp:lastPrinted>2021-07-01T07:38:07Z</cp:lastPrinted>
  <dcterms:created xsi:type="dcterms:W3CDTF">2018-03-27T06:03:00Z</dcterms:created>
  <dcterms:modified xsi:type="dcterms:W3CDTF">2025-01-21T08:05:48Z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