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8577247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20137358"/>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783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22 қаңтарға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21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22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Күн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кей </a:t>
            </a:r>
            <a:r>
              <a:rPr lang="kk-KZ" sz="1200" dirty="0" smtClean="0">
                <a:latin typeface="Times New Roman" panose="02020603050405020304" pitchFamily="18" charset="0"/>
                <a:cs typeface="Times New Roman" panose="02020603050405020304" pitchFamily="18" charset="0"/>
              </a:rPr>
              <a:t>уақытта қар, жаяу бұрқасын.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15-20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және күндіз 8-10 аяз, күндіз ары қарай төмендейді.</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23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Күн 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a:latin typeface="Times New Roman" panose="02020603050405020304" pitchFamily="18" charset="0"/>
                <a:cs typeface="Times New Roman" panose="02020603050405020304" pitchFamily="18" charset="0"/>
              </a:rPr>
              <a:t>Жел </a:t>
            </a:r>
            <a:r>
              <a:rPr lang="kk-KZ" sz="1200" smtClean="0">
                <a:latin typeface="Times New Roman" panose="02020603050405020304" pitchFamily="18" charset="0"/>
                <a:cs typeface="Times New Roman" panose="02020603050405020304" pitchFamily="18" charset="0"/>
              </a:rPr>
              <a:t>батыстан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18-20 </a:t>
            </a:r>
            <a:r>
              <a:rPr lang="kk-KZ" sz="1200" dirty="0" smtClean="0">
                <a:latin typeface="Times New Roman" panose="02020603050405020304" pitchFamily="18" charset="0"/>
                <a:cs typeface="Times New Roman" panose="02020603050405020304" pitchFamily="18" charset="0"/>
              </a:rPr>
              <a:t>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22 </a:t>
            </a:r>
            <a:r>
              <a:rPr lang="ru-RU" sz="1200" dirty="0" err="1" smtClean="0">
                <a:solidFill>
                  <a:schemeClr val="tx1"/>
                </a:solidFill>
                <a:latin typeface="Times New Roman" pitchFamily="18" charset="0"/>
                <a:cs typeface="Times New Roman" pitchFamily="18" charset="0"/>
              </a:rPr>
              <a:t>қаңтар</a:t>
            </a:r>
            <a:r>
              <a:rPr lang="ru-RU" sz="1200" dirty="0" smtClean="0">
                <a:solidFill>
                  <a:schemeClr val="tx1"/>
                </a:solidFill>
                <a:latin typeface="Times New Roman" pitchFamily="18" charset="0"/>
                <a:cs typeface="Times New Roman" pitchFamily="18" charset="0"/>
              </a:rPr>
              <a:t>, 23 </a:t>
            </a:r>
            <a:r>
              <a:rPr lang="ru-RU" sz="1200" dirty="0" err="1" smtClean="0">
                <a:solidFill>
                  <a:schemeClr val="tx1"/>
                </a:solidFill>
                <a:latin typeface="Times New Roman" pitchFamily="18" charset="0"/>
                <a:cs typeface="Times New Roman" pitchFamily="18" charset="0"/>
              </a:rPr>
              <a:t>қаңтарға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485444869"/>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Баймаганбетова</a:t>
                        </a:r>
                        <a:r>
                          <a:rPr lang="kk-KZ" altLang="x-none" sz="800" b="0" baseline="0" dirty="0" smtClean="0">
                            <a:latin typeface="Times New Roman" panose="02020603050405020304" pitchFamily="18" charset="0"/>
                            <a:cs typeface="Times New Roman" panose="02020603050405020304" pitchFamily="18" charset="0"/>
                          </a:rPr>
                          <a:t> С</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15268</TotalTime>
  <Words>538</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3446</cp:revision>
  <cp:lastPrinted>2021-07-01T07:38:07Z</cp:lastPrinted>
  <dcterms:created xsi:type="dcterms:W3CDTF">2018-03-27T06:03:00Z</dcterms:created>
  <dcterms:modified xsi:type="dcterms:W3CDTF">2025-01-21T07:28:50Z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