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9028076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80988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0,386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392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қаңтарға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қаңтарға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қаңтар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бұлтты</a:t>
            </a:r>
            <a:r>
              <a:rPr lang="kk-KZ" sz="1200" kern="1400" dirty="0">
                <a:latin typeface="Times New Roman"/>
                <a:ea typeface="Times New Roman"/>
              </a:rPr>
              <a:t>, </a:t>
            </a:r>
            <a:r>
              <a:rPr lang="kk-KZ" sz="1200" kern="1400" dirty="0" smtClean="0">
                <a:latin typeface="Times New Roman"/>
                <a:ea typeface="Times New Roman"/>
              </a:rPr>
              <a:t>жауын-шашынсыз. Ссолтүстік-батыстан </a:t>
            </a:r>
            <a:r>
              <a:rPr lang="kk-KZ" sz="1200" kern="1400" dirty="0">
                <a:latin typeface="Times New Roman"/>
                <a:ea typeface="Times New Roman"/>
              </a:rPr>
              <a:t>жел соғады, күші түнде </a:t>
            </a:r>
            <a:r>
              <a:rPr lang="kk-KZ" sz="1200" kern="1400" dirty="0" smtClean="0">
                <a:latin typeface="Times New Roman"/>
                <a:ea typeface="Times New Roman"/>
              </a:rPr>
              <a:t>9-14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8-10, </a:t>
            </a:r>
            <a:r>
              <a:rPr lang="kk-KZ" sz="1200" kern="1400" dirty="0">
                <a:latin typeface="Times New Roman"/>
                <a:ea typeface="Times New Roman"/>
              </a:rPr>
              <a:t>күндіз </a:t>
            </a:r>
            <a:r>
              <a:rPr lang="kk-KZ" sz="1200" kern="1400" dirty="0" smtClean="0">
                <a:latin typeface="Times New Roman"/>
                <a:ea typeface="Times New Roman"/>
              </a:rPr>
              <a:t>6-8</a:t>
            </a:r>
            <a:r>
              <a:rPr lang="kk-KZ" sz="1200" kern="1400" dirty="0" smtClean="0">
                <a:latin typeface="Times New Roman"/>
                <a:ea typeface="Times New Roman"/>
              </a:rPr>
              <a:t> </a:t>
            </a:r>
            <a:r>
              <a:rPr lang="kk-KZ" sz="1200" kern="1400" dirty="0">
                <a:latin typeface="Times New Roman"/>
                <a:ea typeface="Times New Roman"/>
              </a:rPr>
              <a:t>аяз.</a:t>
            </a:r>
            <a:r>
              <a:rPr lang="kk-KZ" sz="1200" dirty="0">
                <a:latin typeface="Times New Roman"/>
                <a:ea typeface="Times New Roman"/>
              </a:rPr>
              <a:t>	</a:t>
            </a:r>
            <a:endParaRPr lang="kk-KZ" sz="1200" dirty="0" smtClean="0">
              <a:latin typeface="Times New Roman"/>
              <a:ea typeface="Times New Roman"/>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23 </a:t>
            </a:r>
            <a:r>
              <a:rPr lang="ru-RU" altLang="ru-RU" sz="1200" b="1" dirty="0" err="1" smtClean="0">
                <a:latin typeface="Times New Roman" pitchFamily="18" charset="0"/>
                <a:cs typeface="Times New Roman" pitchFamily="18" charset="0"/>
              </a:rPr>
              <a:t>қаңтар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a:ea typeface="Times New Roman"/>
              </a:rPr>
              <a:t>Ашық</a:t>
            </a:r>
            <a:r>
              <a:rPr lang="kk-KZ" sz="1200" kern="1400" dirty="0" smtClean="0">
                <a:solidFill>
                  <a:srgbClr val="000000"/>
                </a:solidFill>
                <a:latin typeface="Times New Roman"/>
                <a:ea typeface="Times New Roman"/>
              </a:rPr>
              <a:t>,</a:t>
            </a:r>
            <a:r>
              <a:rPr lang="kk-KZ" sz="1200" kern="1400" dirty="0" smtClean="0">
                <a:latin typeface="Times New Roman"/>
                <a:ea typeface="Times New Roman"/>
              </a:rPr>
              <a:t> жауын-шашынсыз</a:t>
            </a:r>
            <a:r>
              <a:rPr lang="kk-KZ" sz="1200" kern="1400" dirty="0" smtClean="0">
                <a:solidFill>
                  <a:srgbClr val="000000"/>
                </a:solidFill>
                <a:latin typeface="Times New Roman"/>
                <a:ea typeface="Times New Roman"/>
              </a:rPr>
              <a:t>. Сол</a:t>
            </a:r>
            <a:r>
              <a:rPr lang="kk-KZ" sz="1200" dirty="0" smtClean="0">
                <a:latin typeface="Times New Roman"/>
                <a:ea typeface="Times New Roman"/>
              </a:rPr>
              <a:t>түстік-батыстан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10-12</a:t>
            </a:r>
            <a:r>
              <a:rPr lang="kk-KZ" sz="1200" kern="1400" dirty="0" smtClean="0">
                <a:latin typeface="Times New Roman"/>
                <a:ea typeface="Times New Roman"/>
              </a:rPr>
              <a:t>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184091"/>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63167" y="2255421"/>
            <a:ext cx="47074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kk-KZ"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25147</TotalTime>
  <Words>542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4232</cp:revision>
  <cp:lastPrinted>2023-02-06T06:57:51Z</cp:lastPrinted>
  <dcterms:created xsi:type="dcterms:W3CDTF">2018-03-27T06:03:00Z</dcterms:created>
  <dcterms:modified xsi:type="dcterms:W3CDTF">2025-01-21T08:25:56Z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