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875" y="-1253"/>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21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724094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бұрқасын. Солтүстік-батыстан жел соғады, күші 15-20, екпіні 23 м/с. Ауа температурасы түнде 25-27, күндіз 22-24 градус аяз.</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23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a:t>
            </a:r>
            <a:r>
              <a:rPr lang="ru-RU" sz="1100" dirty="0" err="1">
                <a:latin typeface="Times New Roman" pitchFamily="18" charset="0"/>
                <a:cs typeface="Times New Roman" pitchFamily="18" charset="0"/>
              </a:rPr>
              <a:t>бұрқасын</a:t>
            </a:r>
            <a:r>
              <a:rPr lang="kk-KZ" sz="1100" dirty="0">
                <a:latin typeface="Times New Roman" pitchFamily="18" charset="0"/>
                <a:cs typeface="Times New Roman" pitchFamily="18" charset="0"/>
              </a:rPr>
              <a:t>. Солтүстік-батыстан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26-28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23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15929</TotalTime>
  <Words>595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5780</cp:revision>
  <cp:lastPrinted>2021-07-01T03:56:27Z</cp:lastPrinted>
  <dcterms:created xsi:type="dcterms:W3CDTF">2018-03-27T06:03:00Z</dcterms:created>
  <dcterms:modified xsi:type="dcterms:W3CDTF">2025-01-21T07:22:22Z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