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5843014"/>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21 қаңтар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22 </a:t>
            </a:r>
            <a:r>
              <a:rPr lang="kk-KZ" altLang="ru-RU" sz="1200" b="1" dirty="0" smtClean="0">
                <a:latin typeface="Times New Roman" pitchFamily="18" charset="0"/>
                <a:cs typeface="Times New Roman" pitchFamily="18" charset="0"/>
              </a:rPr>
              <a:t>қаңтарға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21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22 </a:t>
            </a:r>
            <a:r>
              <a:rPr lang="ru-RU" altLang="ru-RU" sz="1200" b="1" dirty="0" err="1" smtClean="0">
                <a:solidFill>
                  <a:srgbClr val="000000"/>
                </a:solidFill>
                <a:latin typeface="Times New Roman" pitchFamily="18" charset="0"/>
                <a:cs typeface="Times New Roman" pitchFamily="18" charset="0"/>
              </a:rPr>
              <a:t>қаңтар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қар </a:t>
            </a:r>
            <a:r>
              <a:rPr lang="kk-KZ" sz="1200" dirty="0">
                <a:latin typeface="Times New Roman" panose="02020603050405020304" pitchFamily="18" charset="0"/>
                <a:cs typeface="Times New Roman" panose="02020603050405020304" pitchFamily="18" charset="0"/>
              </a:rPr>
              <a:t>жауады, </a:t>
            </a:r>
            <a:r>
              <a:rPr lang="kk-KZ" sz="1200" dirty="0" smtClean="0">
                <a:latin typeface="Times New Roman" panose="02020603050405020304" pitchFamily="18" charset="0"/>
                <a:cs typeface="Times New Roman" panose="02020603050405020304" pitchFamily="18" charset="0"/>
              </a:rPr>
              <a:t>жаяу</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бұрқасын </a:t>
            </a:r>
            <a:r>
              <a:rPr lang="kk-KZ" sz="1200" dirty="0" smtClean="0">
                <a:latin typeface="Times New Roman" panose="02020603050405020304" pitchFamily="18" charset="0"/>
                <a:cs typeface="Times New Roman" panose="02020603050405020304" pitchFamily="18" charset="0"/>
              </a:rPr>
              <a:t>болады. Батыстан, солтүстік-батстан жел соғады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9-14</a:t>
            </a:r>
            <a:r>
              <a:rPr lang="kk-KZ" sz="1200" dirty="0" smtClean="0">
                <a:latin typeface="Times New Roman" panose="02020603050405020304" pitchFamily="18" charset="0"/>
                <a:cs typeface="Times New Roman" panose="02020603050405020304" pitchFamily="18" charset="0"/>
              </a:rPr>
              <a:t>, екпіні 15-18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және күндіз </a:t>
            </a:r>
            <a:r>
              <a:rPr lang="kk-KZ" sz="1200" dirty="0" smtClean="0">
                <a:latin typeface="Times New Roman" panose="02020603050405020304" pitchFamily="18" charset="0"/>
                <a:cs typeface="Times New Roman" panose="02020603050405020304" pitchFamily="18" charset="0"/>
              </a:rPr>
              <a:t>17-19</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аяз</a:t>
            </a:r>
            <a:r>
              <a:rPr lang="kk-KZ" sz="1200" dirty="0" smtClean="0">
                <a:latin typeface="Times New Roman" panose="02020603050405020304" pitchFamily="18" charset="0"/>
                <a:cs typeface="Times New Roman" panose="02020603050405020304" pitchFamily="18" charset="0"/>
              </a:rPr>
              <a:t> болады.</a:t>
            </a:r>
            <a:endParaRPr lang="kk-KZ" sz="1200" dirty="0" smtClean="0">
              <a:latin typeface="Times New Roman" panose="02020603050405020304" pitchFamily="18" charset="0"/>
              <a:cs typeface="Times New Roman" panose="02020603050405020304" pitchFamily="18" charset="0"/>
            </a:endParaRPr>
          </a:p>
          <a:p>
            <a:pPr algn="ctr"/>
            <a:r>
              <a:rPr lang="kk-KZ" altLang="ru-RU" sz="1200" b="1" dirty="0" smtClean="0">
                <a:solidFill>
                  <a:srgbClr val="000000"/>
                </a:solidFill>
                <a:latin typeface="Times New Roman" pitchFamily="18" charset="0"/>
                <a:cs typeface="Times New Roman" pitchFamily="18" charset="0"/>
              </a:rPr>
              <a:t>23 </a:t>
            </a:r>
            <a:r>
              <a:rPr lang="kk-KZ" altLang="ru-RU" sz="1200" b="1" dirty="0" smtClean="0">
                <a:solidFill>
                  <a:srgbClr val="000000"/>
                </a:solidFill>
                <a:latin typeface="Times New Roman" pitchFamily="18" charset="0"/>
                <a:cs typeface="Times New Roman" pitchFamily="18" charset="0"/>
              </a:rPr>
              <a:t>қаңтарға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22 </a:t>
            </a:r>
            <a:r>
              <a:rPr lang="ru-RU" sz="1200" b="1" dirty="0" err="1" smtClean="0">
                <a:solidFill>
                  <a:srgbClr val="000000"/>
                </a:solidFill>
                <a:latin typeface="Times New Roman" pitchFamily="18" charset="0"/>
                <a:cs typeface="Times New Roman" pitchFamily="18" charset="0"/>
              </a:rPr>
              <a:t>қаңтар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23</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a:t>
            </a:r>
            <a:r>
              <a:rPr lang="kk-KZ" sz="1200" dirty="0" smtClean="0">
                <a:latin typeface="Times New Roman" panose="02020603050405020304" pitchFamily="18" charset="0"/>
                <a:cs typeface="Times New Roman" panose="02020603050405020304" pitchFamily="18" charset="0"/>
              </a:rPr>
              <a:t>ұлтты</a:t>
            </a:r>
            <a:r>
              <a:rPr lang="kk-KZ" sz="1200" dirty="0" smtClean="0">
                <a:latin typeface="Times New Roman" panose="02020603050405020304" pitchFamily="18" charset="0"/>
                <a:cs typeface="Times New Roman" panose="02020603050405020304" pitchFamily="18" charset="0"/>
              </a:rPr>
              <a:t>, жауын-шашынсыз. Солтүстік-батыстан жел соғады, 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25-27 </a:t>
            </a:r>
            <a:r>
              <a:rPr lang="kk-KZ" sz="1200" dirty="0" smtClean="0">
                <a:latin typeface="Times New Roman" panose="02020603050405020304" pitchFamily="18" charset="0"/>
                <a:cs typeface="Times New Roman" panose="02020603050405020304" pitchFamily="18" charset="0"/>
              </a:rPr>
              <a:t>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35986795"/>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1190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0,183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21 қаңтардағы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433" y="21881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23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96433" y="3151208"/>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21085</TotalTime>
  <Words>523</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5225</cp:revision>
  <cp:lastPrinted>2021-07-01T07:38:07Z</cp:lastPrinted>
  <dcterms:created xsi:type="dcterms:W3CDTF">2018-03-27T06:03:00Z</dcterms:created>
  <dcterms:modified xsi:type="dcterms:W3CDTF">2025-01-21T10:29:05Z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