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29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927647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жауын-шашын (жаңбыр, қар), бұрқасын, көктайғақ. Жел оңтүстік</a:t>
            </a:r>
            <a:r>
              <a:rPr lang="" sz="1200" dirty="0">
                <a:solidFill>
                  <a:prstClr val="black"/>
                </a:solidFill>
                <a:latin typeface="Times New Roman" pitchFamily="18" charset="0"/>
                <a:cs typeface="Times New Roman" pitchFamily="18" charset="0"/>
              </a:rPr>
              <a:t>тен, </a:t>
            </a:r>
            <a:r>
              <a:rPr lang="kk-KZ" sz="1200" dirty="0">
                <a:solidFill>
                  <a:prstClr val="black"/>
                </a:solidFill>
                <a:latin typeface="Times New Roman" pitchFamily="18" charset="0"/>
                <a:cs typeface="Times New Roman" pitchFamily="18" charset="0"/>
              </a:rPr>
              <a:t>оңтүстік-</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соғады, күші </a:t>
            </a:r>
            <a:r>
              <a:rPr lang="" sz="1200" dirty="0">
                <a:solidFill>
                  <a:prstClr val="black"/>
                </a:solidFill>
                <a:latin typeface="Times New Roman" pitchFamily="18" charset="0"/>
                <a:cs typeface="Times New Roman" pitchFamily="18" charset="0"/>
              </a:rPr>
              <a:t>9</a:t>
            </a:r>
            <a:r>
              <a:rPr lang="kk-KZ" sz="1200" dirty="0">
                <a:solidFill>
                  <a:prstClr val="black"/>
                </a:solidFill>
                <a:latin typeface="Times New Roman" pitchFamily="18" charset="0"/>
                <a:cs typeface="Times New Roman" pitchFamily="18" charset="0"/>
              </a:rPr>
              <a:t>-1</a:t>
            </a:r>
            <a:r>
              <a:rPr lang="" sz="1200" dirty="0">
                <a:solidFill>
                  <a:prstClr val="black"/>
                </a:solidFill>
                <a:latin typeface="Times New Roman" pitchFamily="18" charset="0"/>
                <a:cs typeface="Times New Roman" pitchFamily="18" charset="0"/>
              </a:rPr>
              <a:t>4</a:t>
            </a:r>
            <a:r>
              <a:rPr lang="kk-KZ" sz="1200" dirty="0">
                <a:solidFill>
                  <a:prstClr val="black"/>
                </a:solidFill>
                <a:latin typeface="Times New Roman" pitchFamily="18" charset="0"/>
                <a:cs typeface="Times New Roman" pitchFamily="18" charset="0"/>
              </a:rPr>
              <a:t>, екпіні 15-20, кей уқаттырда 25 м/с. Ауа температурасы түнде және күндіз 0-2° </a:t>
            </a:r>
            <a:r>
              <a:rPr lang="kk-KZ" sz="1200" dirty="0" smtClean="0">
                <a:solidFill>
                  <a:prstClr val="black"/>
                </a:solidFill>
                <a:latin typeface="Times New Roman" pitchFamily="18" charset="0"/>
                <a:cs typeface="Times New Roman" pitchFamily="18" charset="0"/>
              </a:rPr>
              <a:t>жылы</a:t>
            </a:r>
            <a:r>
              <a:rPr lang="" sz="1200">
                <a:solidFill>
                  <a:prstClr val="black"/>
                </a:solidFill>
                <a:latin typeface="Times New Roman" pitchFamily="18" charset="0"/>
                <a:cs typeface="Times New Roman" pitchFamily="18" charset="0"/>
              </a:rPr>
              <a:t> </a:t>
            </a:r>
            <a:r>
              <a:rPr lang="" sz="1200" smtClean="0">
                <a:solidFill>
                  <a:prstClr val="black"/>
                </a:solidFill>
                <a:latin typeface="Times New Roman" pitchFamily="18" charset="0"/>
                <a:cs typeface="Times New Roman" pitchFamily="18" charset="0"/>
              </a:rPr>
              <a:t>болады</a:t>
            </a:r>
            <a:r>
              <a:rPr lang="kk-KZ" sz="120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23</a:t>
            </a:r>
            <a:r>
              <a:rPr lang="kk-KZ" altLang="ru-RU" sz="1200" b="1" dirty="0">
                <a:latin typeface="Times New Roman" pitchFamily="18" charset="0"/>
                <a:cs typeface="Times New Roman" pitchFamily="18" charset="0"/>
              </a:rPr>
              <a:t> 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23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жауын-шашынсыз. Жел оңтүстік-батыстан соғады, күші 7-12 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7637490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18401</TotalTime>
  <Words>582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3148</cp:revision>
  <cp:lastPrinted>2021-07-01T03:56:27Z</cp:lastPrinted>
  <dcterms:created xsi:type="dcterms:W3CDTF">2018-03-27T06:03:00Z</dcterms:created>
  <dcterms:modified xsi:type="dcterms:W3CDTF">2025-01-21T08:42:17Z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