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8639233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2719915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954381"/>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latin typeface="Times New Roman" panose="02020603050405020304" pitchFamily="18" charset="0"/>
                <a:cs typeface="Times New Roman" panose="02020603050405020304" pitchFamily="18" charset="0"/>
              </a:rPr>
              <a:t>2025 </a:t>
            </a:r>
            <a:r>
              <a:rPr lang="ru-RU" altLang="ru-RU" sz="1100" b="1" dirty="0">
                <a:latin typeface="Times New Roman" panose="02020603050405020304" pitchFamily="18" charset="0"/>
                <a:cs typeface="Times New Roman" panose="02020603050405020304" pitchFamily="18" charset="0"/>
              </a:rPr>
              <a:t>ж. </a:t>
            </a:r>
            <a:r>
              <a:rPr lang="kk-KZ" altLang="ru-RU" sz="1100" b="1" dirty="0" smtClean="0">
                <a:latin typeface="Times New Roman" pitchFamily="18" charset="0"/>
                <a:cs typeface="Times New Roman" pitchFamily="18" charset="0"/>
              </a:rPr>
              <a:t>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21 </a:t>
            </a:r>
            <a:r>
              <a:rPr lang="kk-KZ" altLang="ru-RU" sz="1100" b="1" dirty="0" smtClean="0">
                <a:latin typeface="Times New Roman" pitchFamily="18" charset="0"/>
                <a:cs typeface="Times New Roman" pitchFamily="18" charset="0"/>
              </a:rPr>
              <a:t>қаңтардан 2</a:t>
            </a:r>
            <a:r>
              <a:rPr lang="en-US" altLang="ru-RU" sz="1100" b="1" dirty="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22 </a:t>
            </a:r>
            <a:r>
              <a:rPr lang="kk-KZ" altLang="ru-RU" sz="1100" b="1" dirty="0" smtClean="0">
                <a:latin typeface="Times New Roman" pitchFamily="18" charset="0"/>
                <a:cs typeface="Times New Roman" pitchFamily="18" charset="0"/>
              </a:rPr>
              <a:t>қаңтарға дейін</a:t>
            </a:r>
            <a:r>
              <a:rPr lang="en-US" altLang="ru-RU" sz="1100" dirty="0" smtClean="0">
                <a:solidFill>
                  <a:srgbClr val="000000"/>
                </a:solidFill>
                <a:latin typeface="Times New Roman" pitchFamily="18" charset="0"/>
                <a:cs typeface="Times New Roman" pitchFamily="18" charset="0"/>
              </a:rPr>
              <a:t> </a:t>
            </a:r>
            <a:r>
              <a:rPr lang="ru-RU" altLang="ru-RU" sz="11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қатты </a:t>
            </a:r>
            <a:r>
              <a:rPr lang="kk-KZ" sz="1100" dirty="0" smtClean="0">
                <a:latin typeface="Times New Roman" pitchFamily="18" charset="0"/>
                <a:cs typeface="Times New Roman" pitchFamily="18" charset="0"/>
              </a:rPr>
              <a:t>жауын-шашын (жаңбыр, қар), жаяу бұрқасын, көктайғақ. Оңтүстік-батыстан солтүстік-батысқа ауысатын жел соғады, күші </a:t>
            </a:r>
            <a:r>
              <a:rPr lang="ru-RU" sz="1100" dirty="0" smtClean="0">
                <a:latin typeface="Times New Roman" pitchFamily="18" charset="0"/>
                <a:cs typeface="Times New Roman" pitchFamily="18" charset="0"/>
              </a:rPr>
              <a:t>15-20</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25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4-6 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23 </a:t>
            </a:r>
            <a:r>
              <a:rPr lang="kk-KZ" altLang="ru-RU" sz="1100" b="1" dirty="0" smtClean="0">
                <a:latin typeface="Times New Roman" pitchFamily="18" charset="0"/>
                <a:cs typeface="Times New Roman" pitchFamily="18" charset="0"/>
              </a:rPr>
              <a:t>қаңтарға</a:t>
            </a:r>
            <a:endParaRPr lang="ru-RU" sz="1100" b="1" dirty="0" smtClean="0">
              <a:latin typeface="Times New Roman" panose="02020603050405020304" pitchFamily="18" charset="0"/>
              <a:cs typeface="Times New Roman" panose="02020603050405020304" pitchFamily="18" charset="0"/>
            </a:endParaRPr>
          </a:p>
          <a:p>
            <a:pPr indent="182563" algn="just"/>
            <a:r>
              <a:rPr lang="kk-KZ" altLang="ru-RU" sz="1100" b="1" dirty="0" smtClean="0">
                <a:latin typeface="Times New Roman" pitchFamily="18" charset="0"/>
                <a:cs typeface="Times New Roman" pitchFamily="18" charset="0"/>
              </a:rPr>
              <a:t>2025 ж. 2</a:t>
            </a:r>
            <a:r>
              <a:rPr lang="en-US" altLang="ru-RU" sz="1100" b="1" dirty="0" smtClean="0">
                <a:latin typeface="Times New Roman" pitchFamily="18" charset="0"/>
                <a:cs typeface="Times New Roman" pitchFamily="18" charset="0"/>
              </a:rPr>
              <a:t>0</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22</a:t>
            </a:r>
            <a:r>
              <a:rPr lang="en-US"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қ</a:t>
            </a:r>
            <a:r>
              <a:rPr lang="kk-KZ" altLang="ru-RU" sz="1100" b="1" dirty="0">
                <a:latin typeface="Times New Roman" pitchFamily="18" charset="0"/>
                <a:cs typeface="Times New Roman" pitchFamily="18" charset="0"/>
              </a:rPr>
              <a:t>а</a:t>
            </a:r>
            <a:r>
              <a:rPr lang="kk-KZ" altLang="ru-RU" sz="1100" b="1" dirty="0" smtClean="0">
                <a:latin typeface="Times New Roman" pitchFamily="18" charset="0"/>
                <a:cs typeface="Times New Roman" pitchFamily="18" charset="0"/>
              </a:rPr>
              <a:t>ңтардан  0</a:t>
            </a:r>
            <a:r>
              <a:rPr lang="en-US" altLang="ru-RU" sz="1100" b="1" dirty="0" smtClean="0">
                <a:latin typeface="Times New Roman" pitchFamily="18" charset="0"/>
                <a:cs typeface="Times New Roman" pitchFamily="18" charset="0"/>
              </a:rPr>
              <a:t>8</a:t>
            </a:r>
            <a:r>
              <a:rPr lang="kk-KZ" altLang="ru-RU" sz="1100" b="1" dirty="0" smtClean="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23 </a:t>
            </a:r>
            <a:r>
              <a:rPr lang="ru-RU" altLang="ru-RU" sz="1100" b="1" dirty="0" err="1" smtClean="0">
                <a:latin typeface="Times New Roman" panose="02020603050405020304" pitchFamily="18" charset="0"/>
                <a:cs typeface="Times New Roman" panose="02020603050405020304" pitchFamily="18" charset="0"/>
              </a:rPr>
              <a:t>қа</a:t>
            </a:r>
            <a:r>
              <a:rPr lang="kk-KZ" altLang="ru-RU" sz="1100" b="1" dirty="0" smtClean="0">
                <a:latin typeface="Times New Roman" panose="02020603050405020304" pitchFamily="18" charset="0"/>
                <a:cs typeface="Times New Roman" panose="02020603050405020304" pitchFamily="18" charset="0"/>
              </a:rPr>
              <a:t>ңтар</a:t>
            </a:r>
            <a:r>
              <a:rPr lang="ru-RU" altLang="ru-RU" sz="1100" b="1" dirty="0" err="1"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itchFamily="18" charset="0"/>
                <a:cs typeface="Times New Roman" pitchFamily="18" charset="0"/>
              </a:rPr>
              <a:t>дейін</a:t>
            </a:r>
            <a:endParaRPr lang="en-US" altLang="ru-RU" sz="11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аяз болады.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қаңтардан,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13957</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3523</cp:revision>
  <cp:lastPrinted>2021-07-01T03:56:27Z</cp:lastPrinted>
  <dcterms:created xsi:type="dcterms:W3CDTF">2018-03-27T06:03:00Z</dcterms:created>
  <dcterms:modified xsi:type="dcterms:W3CDTF">2025-01-21T07:25:53Z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