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30" d="100"/>
          <a:sy n="130" d="100"/>
        </p:scale>
        <p:origin x="-1488"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111524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809449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1420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11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күндіз 10-12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endParaRPr lang="ru-RU" sz="1200" b="1" dirty="0">
              <a:solidFill>
                <a:srgbClr val="000000"/>
              </a:solidFill>
              <a:latin typeface="Times New Roman" pitchFamily="18" charset="0"/>
              <a:cs typeface="Times New Roman" pitchFamily="18" charset="0"/>
              <a:sym typeface="+mn-ea"/>
            </a:endParaRP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23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23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a:latin typeface="Times New Roman" panose="02020603050405020304" pitchFamily="18" charset="0"/>
                <a:cs typeface="Times New Roman" panose="02020603050405020304" pitchFamily="18" charset="0"/>
              </a:rPr>
              <a:t>соғады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18-20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29827</TotalTime>
  <Words>560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5815</cp:revision>
  <cp:lastPrinted>2021-07-01T03:56:27Z</cp:lastPrinted>
  <dcterms:created xsi:type="dcterms:W3CDTF">2018-03-27T06:03:00Z</dcterms:created>
  <dcterms:modified xsi:type="dcterms:W3CDTF">2025-01-21T07:53:06Z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