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09631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21</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a:solidFill>
                            <a:srgbClr val="002060"/>
                          </a:solidFill>
                          <a:latin typeface="Times New Roman" panose="02020603050405020304" pitchFamily="18" charset="0"/>
                          <a:cs typeface="Times New Roman" panose="02020603050405020304" pitchFamily="18" charset="0"/>
                        </a:rPr>
                        <a:t> 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21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7327011"/>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8"/>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22</a:t>
            </a:r>
            <a:r>
              <a:rPr lang="ru-RU" sz="1100" b="1" kern="14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қаңтар</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21 қантар  с. 20-ден 22 қантар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Бұлтты</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қар, бұрқасын</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Солтүстік-батыстан 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15-20,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кей уақытта екпіні 23-28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және күндіз 13-15 аяз, күндіз әрі қарай төмендеу.</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ru-RU" sz="1100" b="1" kern="1400" dirty="0">
                <a:latin typeface="Times New Roman" panose="02020603050405020304" pitchFamily="18" charset="0"/>
                <a:cs typeface="Times New Roman" panose="02020603050405020304" pitchFamily="18" charset="0"/>
              </a:rPr>
              <a:t>23 </a:t>
            </a:r>
            <a:r>
              <a:rPr lang="kk-KZ" sz="1100" b="1" kern="1400" dirty="0">
                <a:latin typeface="Times New Roman" panose="02020603050405020304" pitchFamily="18" charset="0"/>
                <a:cs typeface="Times New Roman" panose="02020603050405020304" pitchFamily="18" charset="0"/>
              </a:rPr>
              <a:t>қаңтар</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22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20-ден 23 </a:t>
            </a:r>
            <a:r>
              <a:rPr lang="ru-RU" sz="1100" b="1" dirty="0" err="1">
                <a:latin typeface="Times New Roman" panose="02020603050405020304" pitchFamily="18" charset="0"/>
                <a:cs typeface="Times New Roman" panose="02020603050405020304" pitchFamily="18" charset="0"/>
              </a:rPr>
              <a:t>қаңтар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Бұлтты,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Батыстан </a:t>
            </a:r>
            <a:r>
              <a:rPr lang="ru-RU" sz="1100" kern="1400" dirty="0">
                <a:solidFill>
                  <a:srgbClr val="000000"/>
                </a:solidFill>
                <a:latin typeface="Times New Roman" panose="02020603050405020304" pitchFamily="18" charset="0"/>
                <a:cs typeface="Times New Roman" panose="02020603050405020304" pitchFamily="18" charset="0"/>
              </a:rPr>
              <a:t>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20-22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22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түнде 23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Гилей В.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36800</TotalTime>
  <Words>610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5899</cp:revision>
  <cp:lastPrinted>2023-01-16T10:13:34Z</cp:lastPrinted>
  <dcterms:created xsi:type="dcterms:W3CDTF">2018-03-27T06:03:00Z</dcterms:created>
  <dcterms:modified xsi:type="dcterms:W3CDTF">2025-01-21T06:50:19Z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