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812"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8347707"/>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x-none" sz="1200" b="1" i="1"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33257" y="21213"/>
            <a:ext cx="4924443"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22 қаңтарға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2025 ж. 21 </a:t>
            </a:r>
            <a:r>
              <a:rPr lang="kk-KZ" sz="1200" b="1" dirty="0" smtClean="0">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22 қаңтар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Бұлтты, қар, бұрқасын. Оңтүстік-батыстан 9-14, екпіні </a:t>
            </a:r>
            <a:r>
              <a:rPr lang="kk-KZ" sz="1200" dirty="0" smtClean="0">
                <a:latin typeface="Times New Roman" panose="02020603050405020304" pitchFamily="18" charset="0"/>
                <a:cs typeface="Times New Roman" panose="02020603050405020304" pitchFamily="18" charset="0"/>
              </a:rPr>
              <a:t>15-20, күндіз кей уақыттарда 25 </a:t>
            </a:r>
            <a:r>
              <a:rPr lang="kk-KZ" sz="1200" dirty="0">
                <a:latin typeface="Times New Roman" panose="02020603050405020304" pitchFamily="18" charset="0"/>
                <a:cs typeface="Times New Roman" panose="02020603050405020304" pitchFamily="18" charset="0"/>
              </a:rPr>
              <a:t>м/с. Ауа температурасы </a:t>
            </a:r>
            <a:r>
              <a:rPr lang="kk-KZ" sz="120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және күндіз 9-11 градус </a:t>
            </a:r>
            <a:r>
              <a:rPr lang="kk-KZ" sz="1200" dirty="0">
                <a:latin typeface="Times New Roman" panose="02020603050405020304" pitchFamily="18" charset="0"/>
                <a:cs typeface="Times New Roman" panose="02020603050405020304" pitchFamily="18" charset="0"/>
              </a:rPr>
              <a:t>аяз.  </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23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22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23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Бұлтты, қар, бұрқасын.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87248480"/>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24319</TotalTime>
  <Words>554</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4492</cp:revision>
  <cp:lastPrinted>2021-07-01T07:38:07Z</cp:lastPrinted>
  <dcterms:created xsi:type="dcterms:W3CDTF">2018-03-27T06:03:00Z</dcterms:created>
  <dcterms:modified xsi:type="dcterms:W3CDTF">2025-01-21T08:58:26Z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