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29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51545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00602"/>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21 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Бұлтты, </a:t>
            </a:r>
            <a:r>
              <a:rPr lang="kk-KZ" sz="1200" dirty="0" smtClean="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(жаңбыр, қар), бұрқасын, көктайғақ. 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тен,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 күші </a:t>
            </a:r>
            <a:r>
              <a:rPr lang=""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кей уқаттырда 25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a:solidFill>
                  <a:prstClr val="black"/>
                </a:solidFill>
                <a:latin typeface="Times New Roman" pitchFamily="18" charset="0"/>
                <a:cs typeface="Times New Roman" pitchFamily="18" charset="0"/>
              </a:rPr>
              <a:t>және күндіз 0-2° </a:t>
            </a:r>
            <a:r>
              <a:rPr lang="kk-KZ" sz="1200" dirty="0" smtClean="0">
                <a:solidFill>
                  <a:prstClr val="black"/>
                </a:solidFill>
                <a:latin typeface="Times New Roman" pitchFamily="18" charset="0"/>
                <a:cs typeface="Times New Roman" pitchFamily="18" charset="0"/>
              </a:rPr>
              <a:t>жылы</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kk-KZ" sz="1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22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23 </a:t>
            </a:r>
            <a:r>
              <a:rPr lang="kk-KZ" sz="1200" b="1" dirty="0" smtClean="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2056214"/>
              </p:ext>
            </p:extLst>
          </p:nvPr>
        </p:nvGraphicFramePr>
        <p:xfrm>
          <a:off x="5033957" y="3974186"/>
          <a:ext cx="4671571" cy="226312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25122" y="228653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25122"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20723</TotalTime>
  <Words>653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3334</cp:revision>
  <cp:lastPrinted>2021-07-01T03:56:27Z</cp:lastPrinted>
  <dcterms:created xsi:type="dcterms:W3CDTF">2018-03-27T06:03:00Z</dcterms:created>
  <dcterms:modified xsi:type="dcterms:W3CDTF">2025-01-21T08:42:46Z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