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662"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25296233"/>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22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21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22 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Бұлтты, қар, бұрқасын. Оңтүстік-батыстан 9-14, </a:t>
            </a:r>
            <a:r>
              <a:rPr lang="kk-KZ" sz="1200" dirty="0" smtClean="0">
                <a:latin typeface="Times New Roman" panose="02020603050405020304" pitchFamily="18" charset="0"/>
                <a:cs typeface="Times New Roman" panose="02020603050405020304" pitchFamily="18" charset="0"/>
              </a:rPr>
              <a:t>түнде екпіні </a:t>
            </a:r>
            <a:r>
              <a:rPr lang="kk-KZ" sz="1200" dirty="0">
                <a:latin typeface="Times New Roman" panose="02020603050405020304" pitchFamily="18" charset="0"/>
                <a:cs typeface="Times New Roman" panose="02020603050405020304" pitchFamily="18" charset="0"/>
              </a:rPr>
              <a:t>15-20 м/с. Ауа температурасы </a:t>
            </a:r>
            <a:r>
              <a:rPr lang="kk-KZ" sz="120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және күндіз </a:t>
            </a:r>
            <a:r>
              <a:rPr lang="kk-KZ" sz="1200" dirty="0">
                <a:latin typeface="Times New Roman" panose="02020603050405020304" pitchFamily="18" charset="0"/>
                <a:cs typeface="Times New Roman" panose="02020603050405020304" pitchFamily="18" charset="0"/>
              </a:rPr>
              <a:t>14-16 градус аяз.  </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23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22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23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Бұлтты, қар, бұрқасын.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28-30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37274"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3831174"/>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23097</TotalTime>
  <Words>504</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4397</cp:revision>
  <cp:lastPrinted>2021-07-01T07:38:07Z</cp:lastPrinted>
  <dcterms:created xsi:type="dcterms:W3CDTF">2018-03-27T06:03:00Z</dcterms:created>
  <dcterms:modified xsi:type="dcterms:W3CDTF">2025-01-21T08:56:16Z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