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743404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 қар, бұрқасын. Оңтүстік-батыстан 9-14, екпіні 15-20 м/с.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және таңертең </a:t>
            </a:r>
            <a:r>
              <a:rPr lang="kk-KZ" sz="1200" smtClean="0">
                <a:latin typeface="Times New Roman" panose="02020603050405020304" pitchFamily="18" charset="0"/>
                <a:cs typeface="Times New Roman" panose="02020603050405020304" pitchFamily="18" charset="0"/>
              </a:rPr>
              <a:t>13-15 градус </a:t>
            </a:r>
            <a:r>
              <a:rPr lang="kk-KZ" sz="1200" dirty="0">
                <a:latin typeface="Times New Roman" panose="02020603050405020304" pitchFamily="18" charset="0"/>
                <a:cs typeface="Times New Roman" panose="02020603050405020304" pitchFamily="18" charset="0"/>
              </a:rPr>
              <a:t>аяз.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25-27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555921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24478</TotalTime>
  <Words>601</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4586</cp:revision>
  <cp:lastPrinted>2021-07-01T07:38:07Z</cp:lastPrinted>
  <dcterms:created xsi:type="dcterms:W3CDTF">2018-03-27T06:03:00Z</dcterms:created>
  <dcterms:modified xsi:type="dcterms:W3CDTF">2025-01-21T08:57:53Z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