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96"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7784876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78094"/>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22 қаңтарға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қар жауады. Бұрқасын күтіледі. Жел, күші 15-20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23-25, күндіз 20-22 аяз болады.</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23 қаңтарға </a:t>
            </a:r>
            <a:r>
              <a:rPr lang="ru-RU" sz="1300" b="1" dirty="0">
                <a:solidFill>
                  <a:srgbClr val="000000"/>
                </a:solidFill>
                <a:latin typeface="Times New Roman" panose="02020603050405020304" pitchFamily="18" charset="0"/>
                <a:cs typeface="Times New Roman" panose="02020603050405020304" pitchFamily="18" charset="0"/>
              </a:rPr>
              <a:t>2025 ж</a:t>
            </a:r>
            <a:r>
              <a:rPr lang="ru-RU" sz="1000" b="1" dirty="0">
                <a:solidFill>
                  <a:srgbClr val="000000"/>
                </a:solidFill>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қаңтардың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21-23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қаңтардың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2127149"/>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682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17814</TotalTime>
  <Words>572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3397</cp:revision>
  <cp:lastPrinted>2021-07-01T07:38:07Z</cp:lastPrinted>
  <dcterms:created xsi:type="dcterms:W3CDTF">2018-03-27T06:03:00Z</dcterms:created>
  <dcterms:modified xsi:type="dcterms:W3CDTF">2025-01-21T06:53:35Z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