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 күндіз кей уақыттарда қатты жауын-шашын (жаңбыр, қар). Көктайғақ.</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Солтүстіктен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7-12, таңертен және күндіз екпіні 15-20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0-2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r>
              <a:rPr lang="kk-KZ" sz="120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 </a:t>
            </a:r>
            <a:r>
              <a:rPr lang="kk-KZ" altLang="ru-RU" sz="1050" b="1" dirty="0" smtClean="0">
                <a:latin typeface="Times New Roman" pitchFamily="18" charset="0"/>
                <a:ea typeface="Times New Roman KZ" pitchFamily="18" charset="0"/>
                <a:cs typeface="Times New Roman" pitchFamily="18" charset="0"/>
              </a:rPr>
              <a:t>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қантар, 23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98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2321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20</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453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20412</TotalTime>
  <Words>553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4755</cp:revision>
  <cp:lastPrinted>2021-07-01T03:56:27Z</cp:lastPrinted>
  <dcterms:created xsi:type="dcterms:W3CDTF">2018-03-27T06:03:00Z</dcterms:created>
  <dcterms:modified xsi:type="dcterms:W3CDTF">2025-01-21T07:47:26Z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