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7828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9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снег, днем небольшой снег, низовая метель. Ветер северо-западный 9-14, порывы 15-20 м/с. Температура воздуха ночью 24-26, днем 21-23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28-30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69282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января, ночью 24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39603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6130</cp:revision>
  <cp:lastPrinted>2021-11-30T05:55:24Z</cp:lastPrinted>
  <dcterms:created xsi:type="dcterms:W3CDTF">2018-03-27T06:03:00Z</dcterms:created>
  <dcterms:modified xsi:type="dcterms:W3CDTF">2025-01-22T07:51:10Z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