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6816540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1824643"/>
              </p:ext>
            </p:extLst>
          </p:nvPr>
        </p:nvGraphicFramePr>
        <p:xfrm>
          <a:off x="4993576" y="4733142"/>
          <a:ext cx="4691064" cy="16316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66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северо-восточный 9-14 м/с. Температура воздуха ночью 18-20, днем 10-12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9388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облачность, 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6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861175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С.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14538</TotalTime>
  <Words>570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3344</cp:revision>
  <cp:lastPrinted>2021-07-01T03:56:27Z</cp:lastPrinted>
  <dcterms:created xsi:type="dcterms:W3CDTF">2018-03-27T06:03:00Z</dcterms:created>
  <dcterms:modified xsi:type="dcterms:W3CDTF">2025-01-22T06:54:12Z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