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10" d="100"/>
          <a:sy n="110" d="100"/>
        </p:scale>
        <p:origin x="-216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января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24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54725997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260648"/>
            <a:ext cx="4759800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23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ночью небольшой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снег.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100" smtClean="0">
                <a:latin typeface="Times New Roman" pitchFamily="18" charset="0"/>
                <a:cs typeface="Times New Roman" pitchFamily="18" charset="0"/>
              </a:rPr>
              <a:t>изовая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метель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етер северо-западный, западный 15-20, ночью порывы 23 м/с.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Температура воздуха ночью 26-28, днем 23-25 мороза.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24 января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23 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24 янва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9-14, порывы 15-20 м/с. Температура воздуха 25-27 мороза.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17829</TotalTime>
  <Words>597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6064</cp:revision>
  <cp:lastPrinted>2021-07-01T03:56:27Z</cp:lastPrinted>
  <dcterms:created xsi:type="dcterms:W3CDTF">2018-03-27T06:03:00Z</dcterms:created>
  <dcterms:modified xsi:type="dcterms:W3CDTF">2025-01-22T07:23:04Z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