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4936871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метель, гололед.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15-20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24-26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5679904"/>
              </p:ext>
            </p:extLst>
          </p:nvPr>
        </p:nvGraphicFramePr>
        <p:xfrm>
          <a:off x="5010029" y="3840873"/>
          <a:ext cx="4680168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64675" y="219891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4965359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22120</TotalTime>
  <Words>705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3381</cp:revision>
  <cp:lastPrinted>2021-10-18T15:52:53Z</cp:lastPrinted>
  <dcterms:created xsi:type="dcterms:W3CDTF">2018-03-27T06:03:00Z</dcterms:created>
  <dcterms:modified xsi:type="dcterms:W3CDTF">2025-01-22T07:10:04Z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