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2" d="100"/>
          <a:sy n="82" d="100"/>
        </p:scale>
        <p:origin x="84" y="75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315912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1853063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января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8" y="355631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22 января 202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4" y="141994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снег,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метель, гололед.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с переходом на северо-западный 9-14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порывы 15-20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и 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15-17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мороза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</a:p>
          <a:p>
            <a:pPr lvl="0" indent="177800" algn="just">
              <a:defRPr/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осадк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западный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25-27°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</p:txBody>
      </p:sp>
      <p:graphicFrame>
        <p:nvGraphicFramePr>
          <p:cNvPr id="2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37430702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1288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0,258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0,997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20" name="TextBox 13"/>
          <p:cNvSpPr txBox="1"/>
          <p:nvPr/>
        </p:nvSpPr>
        <p:spPr>
          <a:xfrm>
            <a:off x="5024438" y="2269415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17184" y="3180073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Жиембаева Д.А.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Эрнст Л.В.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19146</TotalTime>
  <Words>616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Воздух-5</cp:lastModifiedBy>
  <cp:revision>3162</cp:revision>
  <cp:lastPrinted>2021-07-01T03:56:27Z</cp:lastPrinted>
  <dcterms:created xsi:type="dcterms:W3CDTF">2018-03-27T06:03:00Z</dcterms:created>
  <dcterms:modified xsi:type="dcterms:W3CDTF">2025-01-22T07:07:45Z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