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3225022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метель, гололед. Ветер юго-западный, западный 9-14, ночью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восточный, юго-восточный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4055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24568</TotalTime>
  <Words>602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4515</cp:revision>
  <cp:lastPrinted>2021-07-01T03:56:27Z</cp:lastPrinted>
  <dcterms:created xsi:type="dcterms:W3CDTF">2018-03-27T06:03:00Z</dcterms:created>
  <dcterms:modified xsi:type="dcterms:W3CDTF">2025-01-22T08:38:00Z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