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8855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гололед. Ветер юго-западный, западный 9-14, ночью порывы 15-20 м/с. Температура воздуха ночью 27-29, днем 23-25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мороз 36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01149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25561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4636</cp:revision>
  <cp:lastPrinted>2021-07-01T03:56:27Z</cp:lastPrinted>
  <dcterms:created xsi:type="dcterms:W3CDTF">2018-03-27T06:03:00Z</dcterms:created>
  <dcterms:modified xsi:type="dcterms:W3CDTF">2025-01-22T08:37:29Z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