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794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272320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81372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ясно, без осадков. Ночью и утром туман. Ветер восточный, юго- восточный 5-10 м/с. Температура воздуха ночью 22-24, днем 13-15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щанов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28963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5386</cp:revision>
  <cp:lastPrinted>2021-07-01T03:56:27Z</cp:lastPrinted>
  <dcterms:created xsi:type="dcterms:W3CDTF">2018-03-27T06:03:00Z</dcterms:created>
  <dcterms:modified xsi:type="dcterms:W3CDTF">2025-01-22T07:50:36Z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