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78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196215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небольшой снег, низовая метель. Ветер 9-14, ночью и утром порывы 15-20 м/с. Температура воздуха ночью 24-26, днем 20-22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24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25-27 мороза.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780101"/>
              </p:ext>
            </p:extLst>
          </p:nvPr>
        </p:nvGraphicFramePr>
        <p:xfrm>
          <a:off x="5026026" y="4312615"/>
          <a:ext cx="4691064" cy="2087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674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21792</TotalTime>
  <Words>603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3468</cp:revision>
  <cp:lastPrinted>2021-07-01T03:56:27Z</cp:lastPrinted>
  <dcterms:created xsi:type="dcterms:W3CDTF">2018-03-27T06:03:00Z</dcterms:created>
  <dcterms:modified xsi:type="dcterms:W3CDTF">2025-01-22T06:35:09Z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