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610483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метель, гололед. Ветер юго-западный, западный 9-14, ночью порывы 15-20 м/с. Температура воздуха ночью 27-29, днем 23-25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восточный, юго-восточный 9-14 м/с. Температура воздуха ночью сильный мороз 36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375333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22870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4492</cp:revision>
  <cp:lastPrinted>2021-07-01T03:56:27Z</cp:lastPrinted>
  <dcterms:created xsi:type="dcterms:W3CDTF">2018-03-27T06:03:00Z</dcterms:created>
  <dcterms:modified xsi:type="dcterms:W3CDTF">2025-01-22T08:36:09Z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