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6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102343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2068934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22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без осадков. Ветер юго-восточный 9-14, порывы 15-20, временами 23 м/с. Температура воздуха ночью 5-7 мороза, днем 0-2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9-14, порывы 15-20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27869</TotalTime>
  <Words>599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3689</cp:revision>
  <cp:lastPrinted>2021-10-15T03:50:29Z</cp:lastPrinted>
  <dcterms:created xsi:type="dcterms:W3CDTF">2018-03-27T06:03:00Z</dcterms:created>
  <dcterms:modified xsi:type="dcterms:W3CDTF">2025-01-22T07:39:47Z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