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0031525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22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5223267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 января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 первой половине ночи снег,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 переходом на северо-восточный 8-13 м/с. Температура воздуха ночью 14-16,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января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625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3424</cp:revision>
  <cp:lastPrinted>2021-07-01T03:56:27Z</cp:lastPrinted>
  <dcterms:created xsi:type="dcterms:W3CDTF">2018-03-27T06:03:00Z</dcterms:created>
  <dcterms:modified xsi:type="dcterms:W3CDTF">2025-01-22T07:09:38Z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