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96673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қар, бұрқасын, көктайғақ.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соғатын жел </a:t>
            </a:r>
            <a:r>
              <a:rPr lang="" sz="1200" dirty="0" smtClean="0">
                <a:solidFill>
                  <a:prstClr val="black"/>
                </a:solidFill>
                <a:latin typeface="Times New Roman" pitchFamily="18" charset="0"/>
                <a:cs typeface="Times New Roman" pitchFamily="18" charset="0"/>
              </a:rPr>
              <a:t>солт</a:t>
            </a:r>
            <a:r>
              <a:rPr lang="kk-KZ" sz="1200" dirty="0" smtClean="0">
                <a:solidFill>
                  <a:prstClr val="black"/>
                </a:solidFill>
                <a:latin typeface="Times New Roman" pitchFamily="18" charset="0"/>
                <a:cs typeface="Times New Roman" pitchFamily="18" charset="0"/>
              </a:rPr>
              <a:t>үстік батысқа ауысады, күші </a:t>
            </a:r>
            <a:r>
              <a:rPr lang=""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 түнде екпіні 15-20 м/с. Ауа температурасы түнде 15-17°, күндіз 10-12°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жауын-шашынсыз. Жел солтүстік-батыстан соғады, күші 5-10 м/с. Ауа температурасы 24-26°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8205619"/>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20741</TotalTime>
  <Words>659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3336</cp:revision>
  <cp:lastPrinted>2021-07-01T03:56:27Z</cp:lastPrinted>
  <dcterms:created xsi:type="dcterms:W3CDTF">2018-03-27T06:03:00Z</dcterms:created>
  <dcterms:modified xsi:type="dcterms:W3CDTF">2025-01-22T07:09:22Z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