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a:t>
            </a:r>
            <a:r>
              <a:rPr lang="kk-KZ" altLang="ru-RU" sz="1200" b="1" dirty="0" smtClean="0">
                <a:latin typeface="Times New Roman" pitchFamily="18" charset="0"/>
                <a:ea typeface="Times New Roman KZ" pitchFamily="18" charset="0"/>
                <a:cs typeface="Times New Roman" pitchFamily="18" charset="0"/>
              </a:rPr>
              <a:t>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22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23</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 </a:t>
            </a:r>
            <a:r>
              <a:rPr lang="kk-KZ" sz="1200" dirty="0" smtClean="0">
                <a:latin typeface="Times New Roman KZ" pitchFamily="18" charset="0"/>
                <a:ea typeface="Times New Roman KZ" pitchFamily="18" charset="0"/>
              </a:rPr>
              <a:t>кей </a:t>
            </a:r>
            <a:r>
              <a:rPr lang="kk-KZ" sz="1200" dirty="0" smtClean="0">
                <a:latin typeface="Times New Roman KZ" pitchFamily="18" charset="0"/>
                <a:ea typeface="Times New Roman KZ" pitchFamily="18" charset="0"/>
              </a:rPr>
              <a:t>уақыттарда </a:t>
            </a:r>
            <a:r>
              <a:rPr lang="kk-KZ" sz="1200" dirty="0" smtClean="0">
                <a:latin typeface="Times New Roman KZ" pitchFamily="18" charset="0"/>
                <a:ea typeface="Times New Roman KZ" pitchFamily="18" charset="0"/>
              </a:rPr>
              <a:t>қар.</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Солтүстік-батстан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7-12,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екпіні 15-20 м/с. Ауа температурасы түнде </a:t>
            </a:r>
            <a:r>
              <a:rPr lang="kk-KZ" sz="1200" dirty="0" smtClean="0">
                <a:latin typeface="Times New Roman" pitchFamily="18" charset="0"/>
                <a:cs typeface="Times New Roman" pitchFamily="18" charset="0"/>
              </a:rPr>
              <a:t>12-14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24 </a:t>
            </a:r>
            <a:r>
              <a:rPr lang="kk-KZ" altLang="ru-RU" sz="1200" b="1" dirty="0" smtClean="0">
                <a:latin typeface="Times New Roman" pitchFamily="18" charset="0"/>
                <a:ea typeface="Times New Roman KZ" pitchFamily="18" charset="0"/>
                <a:cs typeface="Times New Roman" pitchFamily="18" charset="0"/>
              </a:rPr>
              <a:t>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23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24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27-29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қантар,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20418</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4756</cp:revision>
  <cp:lastPrinted>2021-07-01T03:56:27Z</cp:lastPrinted>
  <dcterms:created xsi:type="dcterms:W3CDTF">2018-03-27T06:03:00Z</dcterms:created>
  <dcterms:modified xsi:type="dcterms:W3CDTF">2025-01-22T08:40:26Z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