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22 </a:t>
                      </a:r>
                      <a:r>
                        <a:rPr lang="kk-KZ" altLang="zh-CN" sz="1200" b="1" i="1" baseline="0" dirty="0">
                          <a:solidFill>
                            <a:schemeClr val="tx2">
                              <a:lumMod val="50000"/>
                            </a:schemeClr>
                          </a:solidFill>
                          <a:latin typeface="Times New Roman" pitchFamily="18" charset="0"/>
                          <a:cs typeface="Times New Roman" pitchFamily="18" charset="0"/>
                        </a:rPr>
                        <a:t>қантар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22 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8914725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954381"/>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23 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22 қаңтарға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23 қантарға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түнде аздаған </a:t>
            </a:r>
            <a:r>
              <a:rPr lang="kk-KZ" sz="1100" dirty="0" smtClean="0">
                <a:latin typeface="Times New Roman" pitchFamily="18" charset="0"/>
                <a:cs typeface="Times New Roman" pitchFamily="18" charset="0"/>
              </a:rPr>
              <a:t>қар. </a:t>
            </a:r>
            <a:r>
              <a:rPr lang="kk-KZ" sz="1100" dirty="0">
                <a:latin typeface="Times New Roman" pitchFamily="18" charset="0"/>
                <a:cs typeface="Times New Roman" pitchFamily="18" charset="0"/>
              </a:rPr>
              <a:t>Ж</a:t>
            </a:r>
            <a:r>
              <a:rPr lang="kk-KZ" sz="1100" smtClean="0">
                <a:latin typeface="Times New Roman" pitchFamily="18" charset="0"/>
                <a:cs typeface="Times New Roman" pitchFamily="18" charset="0"/>
              </a:rPr>
              <a:t>аяу </a:t>
            </a:r>
            <a:r>
              <a:rPr lang="kk-KZ" sz="1100" dirty="0">
                <a:latin typeface="Times New Roman" pitchFamily="18" charset="0"/>
                <a:cs typeface="Times New Roman" pitchFamily="18" charset="0"/>
              </a:rPr>
              <a:t>бұрқасын. Солтүстік-батыстан жел соғады, күші 15-20, түнде екпіні 23 м/с. Ауа температурасы түнде 26-28, күндіз 23-25 градус аяз.</a:t>
            </a:r>
          </a:p>
          <a:p>
            <a:pPr indent="180975" algn="ctr">
              <a:tabLst>
                <a:tab pos="179388" algn="l"/>
              </a:tabLst>
            </a:pP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a:solidFill>
                  <a:srgbClr val="000000"/>
                </a:solidFill>
                <a:latin typeface="Times New Roman" pitchFamily="18" charset="0"/>
                <a:cs typeface="Times New Roman" pitchFamily="18" charset="0"/>
              </a:rPr>
              <a:t>24 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23 қантарға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24 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жел соғады, күші 9-14,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25-27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23</a:t>
            </a:r>
            <a:r>
              <a:rPr lang="kk-KZ" sz="1100" dirty="0">
                <a:solidFill>
                  <a:srgbClr val="000000"/>
                </a:solidFill>
                <a:latin typeface="Times New Roman" pitchFamily="18" charset="0"/>
                <a:cs typeface="Times New Roman" pitchFamily="18" charset="0"/>
              </a:rPr>
              <a:t> қантарға</a:t>
            </a:r>
            <a:r>
              <a:rPr lang="kk-KZ" sz="1100" dirty="0">
                <a:solidFill>
                  <a:schemeClr val="tx1"/>
                </a:solidFill>
                <a:latin typeface="Times New Roman" pitchFamily="18" charset="0"/>
                <a:cs typeface="Times New Roman" pitchFamily="18" charset="0"/>
              </a:rPr>
              <a:t>, 24 </a:t>
            </a:r>
            <a:r>
              <a:rPr lang="kk-KZ"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15935</TotalTime>
  <Words>558</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5788</cp:revision>
  <cp:lastPrinted>2021-07-01T03:56:27Z</cp:lastPrinted>
  <dcterms:created xsi:type="dcterms:W3CDTF">2018-03-27T06:03:00Z</dcterms:created>
  <dcterms:modified xsi:type="dcterms:W3CDTF">2025-01-22T07:23:23Z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