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15430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23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аздаған қар жауады, жаяу бұрқасын күтіледі. Жел, күші 9-14, түнде және таңертең екпіні 15-20 м/с.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24-26, күндіз 20-22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24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25-27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қаңтардың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6987970"/>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17816</TotalTime>
  <Words>584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3398</cp:revision>
  <cp:lastPrinted>2021-07-01T07:38:07Z</cp:lastPrinted>
  <dcterms:created xsi:type="dcterms:W3CDTF">2018-03-27T06:03:00Z</dcterms:created>
  <dcterms:modified xsi:type="dcterms:W3CDTF">2025-01-22T06:35:07Z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