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82029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623" y="297841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1471634"/>
              </p:ext>
            </p:extLst>
          </p:nvPr>
        </p:nvGraphicFramePr>
        <p:xfrm>
          <a:off x="5081094" y="487273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7048" y="4258221"/>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кей уақыттарда 23</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23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4581" y="394443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30137</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3735</cp:revision>
  <cp:lastPrinted>2021-07-01T07:38:07Z</cp:lastPrinted>
  <dcterms:created xsi:type="dcterms:W3CDTF">2018-03-27T06:03:00Z</dcterms:created>
  <dcterms:modified xsi:type="dcterms:W3CDTF">2025-01-22T07:40:53Z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