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927830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824643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25 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ебольшая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восточный 9-14 м/с. Температура воздуха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25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26 января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Небольшая облачность, без осадков. Ветер восточный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86117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14539</TotalTime>
  <Words>570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3348</cp:revision>
  <cp:lastPrinted>2021-07-01T03:56:27Z</cp:lastPrinted>
  <dcterms:created xsi:type="dcterms:W3CDTF">2018-03-27T06:03:00Z</dcterms:created>
  <dcterms:modified xsi:type="dcterms:W3CDTF">2025-01-24T06:32:54Z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