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16129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KZ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25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юго-западный 7-12 м/с. Температура воздуха ночью 24-26, днем 13-15 мороза.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26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юго-западный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Температура 20-22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6828577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января, ночью 26 января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39653</TotalTime>
  <Words>656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6136</cp:revision>
  <cp:lastPrinted>2021-11-30T05:55:24Z</cp:lastPrinted>
  <dcterms:created xsi:type="dcterms:W3CDTF">2018-03-27T06:03:00Z</dcterms:created>
  <dcterms:modified xsi:type="dcterms:W3CDTF">2025-01-24T06:38:41Z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