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90CBE7D-B61B-4C64-B3FA-63FB2FED71E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7511919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8FF2C-492E-4264-BBC1-64BE170BC1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27EF6-20F1-4F10-86DD-EF79576A3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86FF-BB29-4A4D-A7FC-E1717228DB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210E4-D5D6-4F18-8F88-318913D470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6AE5A-9AD1-4597-AD75-CDFFA53D0B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B978E-18C4-459B-B1DB-24C7955F1F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FCFC0-C9B3-48B4-B258-5209C0A1F4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67CDE-ABC5-495E-9603-A78BC26815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45FD1-0DEF-41C6-A243-08B9EE0875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10151-CFB9-43D5-A9AC-8C40F25131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E30B8-8CF2-45E8-932D-5B3993D3FB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CDA48A-B3E1-45B5-89B3-ED3B1F17F2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7" y="153495"/>
            <a:ext cx="4945063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Ночью и утром туман. Ветер юго-восточный 2-7 м/с. Температура воздуха ночью 16-18, днем 3-5 мороза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 </a:t>
            </a:r>
            <a:r>
              <a:rPr lang="ru-RU" dirty="0" smtClean="0">
                <a:solidFill>
                  <a:schemeClr val="tx1"/>
                </a:solidFill>
              </a:rPr>
              <a:t>Временами туман</a:t>
            </a:r>
            <a:r>
              <a:rPr lang="ru-RU" dirty="0">
                <a:solidFill>
                  <a:schemeClr val="tx1"/>
                </a:solidFill>
              </a:rPr>
              <a:t>, на дорогах гололедица. Ветер 0-5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11-13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100572"/>
              </p:ext>
            </p:extLst>
          </p:nvPr>
        </p:nvGraphicFramePr>
        <p:xfrm>
          <a:off x="4818063" y="4100513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53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анаева Б.К.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23352</TotalTime>
  <Words>765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5502</cp:revision>
  <cp:lastPrinted>2021-07-01T09:11:30Z</cp:lastPrinted>
  <dcterms:created xsi:type="dcterms:W3CDTF">2018-03-27T06:03:00Z</dcterms:created>
  <dcterms:modified xsi:type="dcterms:W3CDTF">2025-01-24T06:50:18Z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