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985201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5-10 м/с. Температура воздуха ночью 17-19, днем 9-11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163420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40071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5414</cp:revision>
  <cp:lastPrinted>2021-02-03T11:37:00Z</cp:lastPrinted>
  <dcterms:created xsi:type="dcterms:W3CDTF">2018-03-27T06:03:00Z</dcterms:created>
  <dcterms:modified xsi:type="dcterms:W3CDTF">2025-01-24T09:53:39Z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