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2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3621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26838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 юго-восточный 9-14 м/с. Температура воздуха ночью 0-2,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27867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2021-10-15T03:50:29Z</cp:lastPrinted>
  <dcterms:created xsi:type="dcterms:W3CDTF">2018-03-27T06:03:00Z</dcterms:created>
  <dcterms:modified xsi:type="dcterms:W3CDTF">2025-01-24T07:41:14Z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