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37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2853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441653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3841" y="202246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22129</TotalTime>
  <Words>683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3389</cp:revision>
  <cp:lastPrinted>2021-10-18T15:52:53Z</cp:lastPrinted>
  <dcterms:created xsi:type="dcterms:W3CDTF">2018-03-27T06:03:00Z</dcterms:created>
  <dcterms:modified xsi:type="dcterms:W3CDTF">2025-01-24T07:47:40Z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