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78" y="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2072221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800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25 января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9-14 м/с. Температура воздуха ночью 17-19, днем 12-14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26 января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9-14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18-20 мороза.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1555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января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1887769"/>
              </p:ext>
            </p:extLst>
          </p:nvPr>
        </p:nvGraphicFramePr>
        <p:xfrm>
          <a:off x="5026026" y="4312615"/>
          <a:ext cx="4691064" cy="20872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674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829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0.208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21812</TotalTime>
  <Words>593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3470</cp:revision>
  <cp:lastPrinted>2021-07-01T03:56:27Z</cp:lastPrinted>
  <dcterms:created xsi:type="dcterms:W3CDTF">2018-03-27T06:03:00Z</dcterms:created>
  <dcterms:modified xsi:type="dcterms:W3CDTF">2025-01-24T06:31:58Z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