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2272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654488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қантар  с. 20-ден 25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24-26, күндіз 13-15 аяз. </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20-22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36851</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5909</cp:revision>
  <cp:lastPrinted>2023-01-16T10:13:34Z</cp:lastPrinted>
  <dcterms:created xsi:type="dcterms:W3CDTF">2018-03-27T06:03:00Z</dcterms:created>
  <dcterms:modified xsi:type="dcterms:W3CDTF">2025-01-24T06:39:34Z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