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494" y="12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842281957"/>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қаңтар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24553378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0,293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193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0,039</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23 қаңтарға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24 қаңтарға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24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dirty="0" smtClean="0">
                <a:latin typeface="Times New Roman"/>
                <a:ea typeface="Times New Roman"/>
              </a:rPr>
              <a:t>Аздаған </a:t>
            </a:r>
            <a:r>
              <a:rPr lang="kk-KZ" sz="1200" dirty="0">
                <a:latin typeface="Times New Roman"/>
                <a:ea typeface="Times New Roman"/>
              </a:rPr>
              <a:t>бұлтты, жауын-шашынсыз. Оңтүстік-шығыстан солтүстікке ауысып жел соғады, күші  5-10 м/с. Ауа температурасы түнде 6-8, күндіз 1-3 аяз</a:t>
            </a:r>
            <a:r>
              <a:rPr lang="kk-KZ" sz="1200" dirty="0" smtClean="0">
                <a:latin typeface="Times New Roman"/>
                <a:ea typeface="Times New Roman"/>
              </a:rPr>
              <a:t>.</a:t>
            </a:r>
            <a:r>
              <a:rPr lang="kk-KZ" sz="1200" dirty="0">
                <a:latin typeface="Times New Roman"/>
                <a:ea typeface="Times New Roman"/>
              </a:rPr>
              <a:t>	</a:t>
            </a:r>
            <a:endParaRPr lang="kk-KZ" sz="1200" dirty="0" smtClean="0">
              <a:latin typeface="Times New Roman"/>
              <a:ea typeface="Times New Roman"/>
            </a:endParaRPr>
          </a:p>
          <a:p>
            <a:pPr algn="ctr" eaLnBrk="1" hangingPunct="1"/>
            <a:endParaRPr lang="ru-RU"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24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25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a:latin typeface="Times New Roman"/>
                <a:ea typeface="Times New Roman"/>
              </a:rPr>
              <a:t>Аздаған бұлтты, </a:t>
            </a:r>
            <a:r>
              <a:rPr lang="kk-KZ" sz="1200" kern="1400" dirty="0" smtClean="0">
                <a:latin typeface="Times New Roman"/>
                <a:ea typeface="Times New Roman"/>
              </a:rPr>
              <a:t>жауын-шашынсыз</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Сол</a:t>
            </a:r>
            <a:r>
              <a:rPr lang="kk-KZ" sz="1200" dirty="0" smtClean="0">
                <a:latin typeface="Times New Roman"/>
                <a:ea typeface="Times New Roman"/>
              </a:rPr>
              <a:t>түстік-батыстан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3-8 м/с</a:t>
            </a:r>
            <a:r>
              <a:rPr lang="kk-KZ" sz="1200" kern="1400" dirty="0">
                <a:latin typeface="Times New Roman"/>
                <a:ea typeface="Times New Roman"/>
              </a:rPr>
              <a:t>. Ауа </a:t>
            </a:r>
            <a:r>
              <a:rPr lang="kk-KZ" sz="1200" kern="1400" dirty="0" smtClean="0">
                <a:latin typeface="Times New Roman"/>
                <a:ea typeface="Times New Roman"/>
              </a:rPr>
              <a:t>температурасы 5-7 аяз.</a:t>
            </a:r>
            <a:endParaRPr lang="kk-KZ" sz="1200" kern="1400" dirty="0">
              <a:solidFill>
                <a:srgbClr val="000000"/>
              </a:solidFill>
              <a:latin typeface="Times New Roman"/>
              <a:ea typeface="Times New Roman"/>
            </a:endParaRPr>
          </a:p>
        </p:txBody>
      </p:sp>
      <p:sp>
        <p:nvSpPr>
          <p:cNvPr id="20" name="TextBox 13"/>
          <p:cNvSpPr txBox="1"/>
          <p:nvPr/>
        </p:nvSpPr>
        <p:spPr>
          <a:xfrm>
            <a:off x="5027535" y="3184091"/>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7535" y="2440087"/>
            <a:ext cx="474305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25180</TotalTime>
  <Words>543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4236</cp:revision>
  <cp:lastPrinted>2023-02-06T06:57:51Z</cp:lastPrinted>
  <dcterms:created xsi:type="dcterms:W3CDTF">2018-03-27T06:03:00Z</dcterms:created>
  <dcterms:modified xsi:type="dcterms:W3CDTF">2025-01-24T08:15:41Z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