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302136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ru-RU" altLang="ru-RU"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8-13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26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25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26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37274"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87343505"/>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23247</TotalTime>
  <Words>502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4402</cp:revision>
  <cp:lastPrinted>2021-07-01T07:38:07Z</cp:lastPrinted>
  <dcterms:created xsi:type="dcterms:W3CDTF">2018-03-27T06:03:00Z</dcterms:created>
  <dcterms:modified xsi:type="dcterms:W3CDTF">2025-01-24T07:01:37Z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