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001884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24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5-10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17-19</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9-11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26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7004191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1893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437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69735" y="2092315"/>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21150</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5241</cp:revision>
  <cp:lastPrinted>2021-07-01T07:38:07Z</cp:lastPrinted>
  <dcterms:created xsi:type="dcterms:W3CDTF">2018-03-27T06:03:00Z</dcterms:created>
  <dcterms:modified xsi:type="dcterms:W3CDTF">2025-01-24T09:53:49Z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